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gamithra M" userId="3accde61e3b4ec2d" providerId="LiveId" clId="{C247620F-34DB-420A-88A2-CCD872E705F4}"/>
    <pc:docChg chg="modSld">
      <pc:chgData name="sangamithra M" userId="3accde61e3b4ec2d" providerId="LiveId" clId="{C247620F-34DB-420A-88A2-CCD872E705F4}" dt="2023-05-06T19:01:51.513" v="0" actId="1076"/>
      <pc:docMkLst>
        <pc:docMk/>
      </pc:docMkLst>
      <pc:sldChg chg="modSp mod">
        <pc:chgData name="sangamithra M" userId="3accde61e3b4ec2d" providerId="LiveId" clId="{C247620F-34DB-420A-88A2-CCD872E705F4}" dt="2023-05-06T19:01:51.513" v="0" actId="1076"/>
        <pc:sldMkLst>
          <pc:docMk/>
          <pc:sldMk cId="0" sldId="257"/>
        </pc:sldMkLst>
        <pc:grpChg chg="mod">
          <ac:chgData name="sangamithra M" userId="3accde61e3b4ec2d" providerId="LiveId" clId="{C247620F-34DB-420A-88A2-CCD872E705F4}" dt="2023-05-06T19:01:51.513" v="0" actId="1076"/>
          <ac:grpSpMkLst>
            <pc:docMk/>
            <pc:sldMk cId="0" sldId="257"/>
            <ac:grpSpMk id="2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935813"/>
            <a:ext cx="3933824" cy="33432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60549" y="2034513"/>
            <a:ext cx="5861050" cy="3321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060549" y="5908369"/>
            <a:ext cx="8077834" cy="1095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3500" y="470982"/>
            <a:ext cx="16847550" cy="18577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52.jpg"/><Relationship Id="rId7" Type="http://schemas.openxmlformats.org/officeDocument/2006/relationships/image" Target="../media/image56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34.jpg"/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12" Type="http://schemas.openxmlformats.org/officeDocument/2006/relationships/image" Target="../media/image33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g"/><Relationship Id="rId11" Type="http://schemas.openxmlformats.org/officeDocument/2006/relationships/image" Target="../media/image32.jpg"/><Relationship Id="rId5" Type="http://schemas.openxmlformats.org/officeDocument/2006/relationships/image" Target="../media/image26.png"/><Relationship Id="rId15" Type="http://schemas.openxmlformats.org/officeDocument/2006/relationships/image" Target="../media/image36.jpg"/><Relationship Id="rId10" Type="http://schemas.openxmlformats.org/officeDocument/2006/relationships/image" Target="../media/image31.jpg"/><Relationship Id="rId4" Type="http://schemas.openxmlformats.org/officeDocument/2006/relationships/image" Target="../media/image25.png"/><Relationship Id="rId9" Type="http://schemas.openxmlformats.org/officeDocument/2006/relationships/image" Target="../media/image30.jpg"/><Relationship Id="rId14" Type="http://schemas.openxmlformats.org/officeDocument/2006/relationships/image" Target="../media/image3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543674" cy="61856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08305" y="5439414"/>
            <a:ext cx="6877049" cy="484758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23560" y="584005"/>
            <a:ext cx="2133599" cy="21812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57485" y="1028700"/>
            <a:ext cx="7400924" cy="70103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9316" y="6893735"/>
            <a:ext cx="3857624" cy="24860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84670" y="5011251"/>
            <a:ext cx="7719059" cy="1610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400" i="0" spc="2014" dirty="0">
                <a:latin typeface="Arial"/>
                <a:cs typeface="Arial"/>
              </a:rPr>
              <a:t>FASHION</a:t>
            </a:r>
            <a:endParaRPr sz="10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14585" y="183141"/>
            <a:ext cx="6773545" cy="10104120"/>
            <a:chOff x="11514585" y="183141"/>
            <a:chExt cx="6773545" cy="10104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91466" y="6735270"/>
              <a:ext cx="2596532" cy="355172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76954" y="5311991"/>
              <a:ext cx="2009774" cy="2562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14585" y="183141"/>
              <a:ext cx="4181474" cy="51244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91466" y="183141"/>
              <a:ext cx="2596532" cy="65531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14585" y="7553384"/>
              <a:ext cx="4176992" cy="27336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14585" y="5390724"/>
              <a:ext cx="2085974" cy="24002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387262" y="9040815"/>
            <a:ext cx="5267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70" dirty="0">
                <a:solidFill>
                  <a:srgbClr val="FFFFFF"/>
                </a:solidFill>
                <a:latin typeface="Calibri"/>
                <a:cs typeface="Calibri"/>
              </a:rPr>
              <a:t>TAKE</a:t>
            </a:r>
            <a:r>
              <a:rPr sz="24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85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24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00" dirty="0">
                <a:solidFill>
                  <a:srgbClr val="FFFFFF"/>
                </a:solidFill>
                <a:latin typeface="Calibri"/>
                <a:cs typeface="Calibri"/>
              </a:rPr>
              <a:t>LEAVE</a:t>
            </a:r>
            <a:r>
              <a:rPr sz="24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FFFFFF"/>
                </a:solidFill>
                <a:latin typeface="Calibri"/>
                <a:cs typeface="Calibri"/>
              </a:rPr>
              <a:t>REST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988648" y="3753479"/>
            <a:ext cx="6229985" cy="2654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08940">
              <a:lnSpc>
                <a:spcPct val="129700"/>
              </a:lnSpc>
              <a:spcBef>
                <a:spcPts val="100"/>
              </a:spcBef>
            </a:pPr>
            <a:r>
              <a:rPr sz="6650" i="0" spc="1689" dirty="0">
                <a:latin typeface="Verdana"/>
                <a:cs typeface="Verdana"/>
              </a:rPr>
              <a:t>FASHIO</a:t>
            </a:r>
            <a:r>
              <a:rPr sz="6650" i="0" spc="1075" dirty="0">
                <a:latin typeface="Verdana"/>
                <a:cs typeface="Verdana"/>
              </a:rPr>
              <a:t>N</a:t>
            </a:r>
            <a:r>
              <a:rPr sz="6650" i="0" spc="1600" dirty="0">
                <a:latin typeface="Verdana"/>
                <a:cs typeface="Verdana"/>
              </a:rPr>
              <a:t> </a:t>
            </a:r>
            <a:r>
              <a:rPr sz="6650" i="0" spc="1555" dirty="0">
                <a:latin typeface="Verdana"/>
                <a:cs typeface="Verdana"/>
              </a:rPr>
              <a:t>BRANDIN</a:t>
            </a:r>
            <a:r>
              <a:rPr sz="6650" i="0" spc="940" dirty="0">
                <a:latin typeface="Verdana"/>
                <a:cs typeface="Verdana"/>
              </a:rPr>
              <a:t>G</a:t>
            </a:r>
            <a:endParaRPr sz="6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107" y="4447826"/>
            <a:ext cx="200024" cy="2000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73030" y="4084225"/>
            <a:ext cx="1450340" cy="8013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50" spc="-310" dirty="0">
                <a:solidFill>
                  <a:srgbClr val="FFFFFF"/>
                </a:solidFill>
                <a:latin typeface="Trebuchet MS"/>
                <a:cs typeface="Trebuchet MS"/>
              </a:rPr>
              <a:t>Gucci</a:t>
            </a:r>
            <a:endParaRPr sz="505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878" y="3047837"/>
            <a:ext cx="200024" cy="2000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48802" y="2684237"/>
            <a:ext cx="1238885" cy="8013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50" spc="-95" dirty="0">
                <a:solidFill>
                  <a:srgbClr val="FFFFFF"/>
                </a:solidFill>
                <a:latin typeface="Trebuchet MS"/>
                <a:cs typeface="Trebuchet MS"/>
              </a:rPr>
              <a:t>Nike</a:t>
            </a:r>
            <a:endParaRPr sz="505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1690" y="8640991"/>
            <a:ext cx="200024" cy="2000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949613" y="8277390"/>
            <a:ext cx="1174115" cy="8013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50" spc="-285" dirty="0">
                <a:solidFill>
                  <a:srgbClr val="FFFFFF"/>
                </a:solidFill>
                <a:latin typeface="Trebuchet MS"/>
                <a:cs typeface="Trebuchet MS"/>
              </a:rPr>
              <a:t>Zara</a:t>
            </a:r>
            <a:endParaRPr sz="505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22091" y="5846306"/>
            <a:ext cx="181171" cy="18117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 rot="60000">
            <a:off x="3724564" y="5661842"/>
            <a:ext cx="3132422" cy="601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35"/>
              </a:lnSpc>
            </a:pPr>
            <a:r>
              <a:rPr sz="4700" spc="-215" dirty="0">
                <a:solidFill>
                  <a:srgbClr val="FFFFFF"/>
                </a:solidFill>
                <a:latin typeface="Trebuchet MS"/>
                <a:cs typeface="Trebuchet MS"/>
              </a:rPr>
              <a:t>Louis</a:t>
            </a:r>
            <a:r>
              <a:rPr sz="47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700" spc="-300" dirty="0">
                <a:solidFill>
                  <a:srgbClr val="FFFFFF"/>
                </a:solidFill>
                <a:latin typeface="Trebuchet MS"/>
                <a:cs typeface="Trebuchet MS"/>
              </a:rPr>
              <a:t>vuitton</a:t>
            </a:r>
            <a:endParaRPr sz="47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3399" y="7210192"/>
            <a:ext cx="200024" cy="2000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811322" y="6846591"/>
            <a:ext cx="1755775" cy="8013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50" spc="-185" dirty="0">
                <a:solidFill>
                  <a:srgbClr val="FFFFFF"/>
                </a:solidFill>
                <a:latin typeface="Trebuchet MS"/>
                <a:cs typeface="Trebuchet MS"/>
              </a:rPr>
              <a:t>Adidas</a:t>
            </a:r>
            <a:endParaRPr sz="505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45947" y="5685597"/>
            <a:ext cx="200024" cy="2000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2294019" y="5321996"/>
            <a:ext cx="1823085" cy="8013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50" spc="-215" dirty="0">
                <a:solidFill>
                  <a:srgbClr val="FFFFFF"/>
                </a:solidFill>
                <a:latin typeface="Trebuchet MS"/>
                <a:cs typeface="Trebuchet MS"/>
              </a:rPr>
              <a:t>Chanel</a:t>
            </a:r>
            <a:endParaRPr sz="505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16265" y="7087820"/>
            <a:ext cx="200024" cy="20002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464188" y="6724219"/>
            <a:ext cx="1162050" cy="8013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50" spc="-60" dirty="0">
                <a:solidFill>
                  <a:srgbClr val="FFFFFF"/>
                </a:solidFill>
                <a:latin typeface="Trebuchet MS"/>
                <a:cs typeface="Trebuchet MS"/>
              </a:rPr>
              <a:t>Dior</a:t>
            </a:r>
            <a:endParaRPr sz="505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17217" y="8490043"/>
            <a:ext cx="200024" cy="20002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2465140" y="8126442"/>
            <a:ext cx="1480820" cy="8013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50" spc="-315" dirty="0">
                <a:solidFill>
                  <a:srgbClr val="FFFFFF"/>
                </a:solidFill>
                <a:latin typeface="Trebuchet MS"/>
                <a:cs typeface="Trebuchet MS"/>
              </a:rPr>
              <a:t>Prada</a:t>
            </a:r>
            <a:endParaRPr sz="5050">
              <a:latin typeface="Trebuchet MS"/>
              <a:cs typeface="Trebuchet M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45947" y="3019262"/>
            <a:ext cx="200024" cy="20002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27254" y="4202411"/>
            <a:ext cx="200024" cy="20002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2275177" y="2247924"/>
            <a:ext cx="1539875" cy="2392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8415">
              <a:lnSpc>
                <a:spcPct val="153700"/>
              </a:lnSpc>
              <a:spcBef>
                <a:spcPts val="95"/>
              </a:spcBef>
            </a:pPr>
            <a:r>
              <a:rPr sz="5050" spc="-145" dirty="0">
                <a:solidFill>
                  <a:srgbClr val="FFFFFF"/>
                </a:solidFill>
                <a:latin typeface="Trebuchet MS"/>
                <a:cs typeface="Trebuchet MS"/>
              </a:rPr>
              <a:t>Rolex </a:t>
            </a:r>
            <a:r>
              <a:rPr sz="5050" spc="455" dirty="0">
                <a:solidFill>
                  <a:srgbClr val="FFFFFF"/>
                </a:solidFill>
                <a:latin typeface="Trebuchet MS"/>
                <a:cs typeface="Trebuchet MS"/>
              </a:rPr>
              <a:t>H&amp;M</a:t>
            </a:r>
            <a:endParaRPr sz="505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342077" y="9824515"/>
            <a:ext cx="4928870" cy="297180"/>
          </a:xfrm>
          <a:custGeom>
            <a:avLst/>
            <a:gdLst/>
            <a:ahLst/>
            <a:cxnLst/>
            <a:rect l="l" t="t" r="r" b="b"/>
            <a:pathLst>
              <a:path w="4928869" h="297179">
                <a:moveTo>
                  <a:pt x="149603" y="296750"/>
                </a:moveTo>
                <a:lnTo>
                  <a:pt x="0" y="148375"/>
                </a:lnTo>
                <a:lnTo>
                  <a:pt x="149603" y="0"/>
                </a:lnTo>
                <a:lnTo>
                  <a:pt x="1914111" y="132115"/>
                </a:lnTo>
                <a:lnTo>
                  <a:pt x="4910290" y="132115"/>
                </a:lnTo>
                <a:lnTo>
                  <a:pt x="4920537" y="132115"/>
                </a:lnTo>
                <a:lnTo>
                  <a:pt x="4928734" y="138212"/>
                </a:lnTo>
                <a:lnTo>
                  <a:pt x="4928734" y="158538"/>
                </a:lnTo>
                <a:lnTo>
                  <a:pt x="4920536" y="164635"/>
                </a:lnTo>
                <a:lnTo>
                  <a:pt x="1914111" y="164635"/>
                </a:lnTo>
                <a:lnTo>
                  <a:pt x="149603" y="296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21913" y="9824515"/>
            <a:ext cx="4926965" cy="297180"/>
          </a:xfrm>
          <a:custGeom>
            <a:avLst/>
            <a:gdLst/>
            <a:ahLst/>
            <a:cxnLst/>
            <a:rect l="l" t="t" r="r" b="b"/>
            <a:pathLst>
              <a:path w="4926965" h="297179">
                <a:moveTo>
                  <a:pt x="4777081" y="296750"/>
                </a:moveTo>
                <a:lnTo>
                  <a:pt x="3012573" y="164635"/>
                </a:lnTo>
                <a:lnTo>
                  <a:pt x="6148" y="164635"/>
                </a:lnTo>
                <a:lnTo>
                  <a:pt x="0" y="156505"/>
                </a:lnTo>
                <a:lnTo>
                  <a:pt x="0" y="140245"/>
                </a:lnTo>
                <a:lnTo>
                  <a:pt x="6148" y="132115"/>
                </a:lnTo>
                <a:lnTo>
                  <a:pt x="3012573" y="132115"/>
                </a:lnTo>
                <a:lnTo>
                  <a:pt x="4777081" y="0"/>
                </a:lnTo>
                <a:lnTo>
                  <a:pt x="4926685" y="148375"/>
                </a:lnTo>
                <a:lnTo>
                  <a:pt x="4777081" y="296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018276" y="9846873"/>
            <a:ext cx="254635" cy="252095"/>
          </a:xfrm>
          <a:custGeom>
            <a:avLst/>
            <a:gdLst/>
            <a:ahLst/>
            <a:cxnLst/>
            <a:rect l="l" t="t" r="r" b="b"/>
            <a:pathLst>
              <a:path w="254634" h="252095">
                <a:moveTo>
                  <a:pt x="135403" y="252034"/>
                </a:moveTo>
                <a:lnTo>
                  <a:pt x="118718" y="252034"/>
                </a:lnTo>
                <a:lnTo>
                  <a:pt x="110455" y="251227"/>
                </a:lnTo>
                <a:lnTo>
                  <a:pt x="70728" y="239275"/>
                </a:lnTo>
                <a:lnTo>
                  <a:pt x="31315" y="209274"/>
                </a:lnTo>
                <a:lnTo>
                  <a:pt x="6478" y="166597"/>
                </a:lnTo>
                <a:lnTo>
                  <a:pt x="0" y="134291"/>
                </a:lnTo>
                <a:lnTo>
                  <a:pt x="0" y="117742"/>
                </a:lnTo>
                <a:lnTo>
                  <a:pt x="12863" y="70148"/>
                </a:lnTo>
                <a:lnTo>
                  <a:pt x="43114" y="31058"/>
                </a:lnTo>
                <a:lnTo>
                  <a:pt x="86144" y="6426"/>
                </a:lnTo>
                <a:lnTo>
                  <a:pt x="118718" y="0"/>
                </a:lnTo>
                <a:lnTo>
                  <a:pt x="135403" y="0"/>
                </a:lnTo>
                <a:lnTo>
                  <a:pt x="183392" y="12758"/>
                </a:lnTo>
                <a:lnTo>
                  <a:pt x="222805" y="42760"/>
                </a:lnTo>
                <a:lnTo>
                  <a:pt x="247642" y="85437"/>
                </a:lnTo>
                <a:lnTo>
                  <a:pt x="254122" y="126017"/>
                </a:lnTo>
                <a:lnTo>
                  <a:pt x="254121" y="134291"/>
                </a:lnTo>
                <a:lnTo>
                  <a:pt x="241257" y="181886"/>
                </a:lnTo>
                <a:lnTo>
                  <a:pt x="211007" y="220976"/>
                </a:lnTo>
                <a:lnTo>
                  <a:pt x="167977" y="245608"/>
                </a:lnTo>
                <a:lnTo>
                  <a:pt x="135403" y="2520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444475" y="1224864"/>
            <a:ext cx="10567670" cy="8013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50" spc="1365" dirty="0">
                <a:solidFill>
                  <a:srgbClr val="FFFFFF"/>
                </a:solidFill>
                <a:latin typeface="Times New Roman"/>
                <a:cs typeface="Times New Roman"/>
              </a:rPr>
              <a:t>SOME</a:t>
            </a:r>
            <a:r>
              <a:rPr sz="5050" spc="2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050" spc="1365" dirty="0">
                <a:solidFill>
                  <a:srgbClr val="FFFFFF"/>
                </a:solidFill>
                <a:latin typeface="Times New Roman"/>
                <a:cs typeface="Times New Roman"/>
              </a:rPr>
              <a:t>POPULAR</a:t>
            </a:r>
            <a:r>
              <a:rPr sz="5050" spc="2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050" spc="1165" dirty="0">
                <a:solidFill>
                  <a:srgbClr val="FFFFFF"/>
                </a:solidFill>
                <a:latin typeface="Times New Roman"/>
                <a:cs typeface="Times New Roman"/>
              </a:rPr>
              <a:t>BRANDS</a:t>
            </a:r>
            <a:endParaRPr sz="50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58607" y="0"/>
            <a:ext cx="7129145" cy="10287000"/>
            <a:chOff x="11158607" y="0"/>
            <a:chExt cx="712914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96507" y="7074606"/>
              <a:ext cx="2990849" cy="321239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96507" y="0"/>
              <a:ext cx="2990849" cy="730488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8607" y="0"/>
              <a:ext cx="4133849" cy="1028699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59915" y="2857294"/>
            <a:ext cx="7938770" cy="3473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71245" marR="5080" indent="-1059180">
              <a:lnSpc>
                <a:spcPct val="114799"/>
              </a:lnSpc>
              <a:spcBef>
                <a:spcPts val="95"/>
              </a:spcBef>
            </a:pPr>
            <a:r>
              <a:rPr sz="9850" i="0" spc="2870" dirty="0">
                <a:latin typeface="Times New Roman"/>
                <a:cs typeface="Times New Roman"/>
              </a:rPr>
              <a:t>FASHIO</a:t>
            </a:r>
            <a:r>
              <a:rPr sz="9850" i="0" spc="2090" dirty="0">
                <a:latin typeface="Times New Roman"/>
                <a:cs typeface="Times New Roman"/>
              </a:rPr>
              <a:t>N</a:t>
            </a:r>
            <a:r>
              <a:rPr sz="9850" i="0" spc="2755" dirty="0">
                <a:latin typeface="Times New Roman"/>
                <a:cs typeface="Times New Roman"/>
              </a:rPr>
              <a:t> </a:t>
            </a:r>
            <a:r>
              <a:rPr sz="9850" i="0" spc="3025" dirty="0">
                <a:latin typeface="Times New Roman"/>
                <a:cs typeface="Times New Roman"/>
              </a:rPr>
              <a:t>SHOW</a:t>
            </a:r>
            <a:endParaRPr sz="98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60324" y="2574083"/>
            <a:ext cx="4900930" cy="3189605"/>
            <a:chOff x="6260324" y="2574083"/>
            <a:chExt cx="4900930" cy="31896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1268" y="2601186"/>
              <a:ext cx="2619374" cy="31622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0324" y="2574083"/>
              <a:ext cx="2276474" cy="308609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42719" y="2521882"/>
            <a:ext cx="3524249" cy="36290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81619" y="5761551"/>
            <a:ext cx="4438649" cy="36575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82813" y="2521882"/>
            <a:ext cx="2381249" cy="31908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79532" y="5872541"/>
            <a:ext cx="3686174" cy="34575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61586" y="5761551"/>
            <a:ext cx="2657475" cy="367664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2665" rIns="0" bIns="0" rtlCol="0">
            <a:spAutoFit/>
          </a:bodyPr>
          <a:lstStyle/>
          <a:p>
            <a:pPr marL="3361690">
              <a:lnSpc>
                <a:spcPct val="100000"/>
              </a:lnSpc>
              <a:spcBef>
                <a:spcPts val="100"/>
              </a:spcBef>
            </a:pPr>
            <a:r>
              <a:rPr dirty="0"/>
              <a:t>FASHION</a:t>
            </a:r>
            <a:r>
              <a:rPr spc="-535" dirty="0"/>
              <a:t> </a:t>
            </a:r>
            <a:r>
              <a:rPr spc="-10" dirty="0"/>
              <a:t>MAGAZINE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0748" y="3628554"/>
            <a:ext cx="10810874" cy="30289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09270" y="6299055"/>
            <a:ext cx="4237355" cy="669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747135" algn="l"/>
              </a:tabLst>
            </a:pPr>
            <a:r>
              <a:rPr sz="4200" i="0" spc="-145" dirty="0">
                <a:latin typeface="Trebuchet MS"/>
                <a:cs typeface="Trebuchet MS"/>
              </a:rPr>
              <a:t>-</a:t>
            </a:r>
            <a:r>
              <a:rPr sz="4200" i="0" spc="-830" dirty="0">
                <a:latin typeface="Trebuchet MS"/>
                <a:cs typeface="Trebuchet MS"/>
              </a:rPr>
              <a:t> </a:t>
            </a:r>
            <a:r>
              <a:rPr sz="4200" i="0" spc="190" dirty="0">
                <a:latin typeface="Trebuchet MS"/>
                <a:cs typeface="Trebuchet MS"/>
              </a:rPr>
              <a:t>Sangamithra</a:t>
            </a:r>
            <a:r>
              <a:rPr sz="4200" i="0" dirty="0">
                <a:latin typeface="Trebuchet MS"/>
                <a:cs typeface="Trebuchet MS"/>
              </a:rPr>
              <a:t>	</a:t>
            </a:r>
            <a:r>
              <a:rPr sz="4200" i="0" spc="720" dirty="0">
                <a:latin typeface="Trebuchet MS"/>
                <a:cs typeface="Trebuchet MS"/>
              </a:rPr>
              <a:t>M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67510" y="219075"/>
            <a:ext cx="16620490" cy="10067925"/>
            <a:chOff x="1667788" y="219249"/>
            <a:chExt cx="16620490" cy="10067925"/>
          </a:xfrm>
        </p:grpSpPr>
        <p:sp>
          <p:nvSpPr>
            <p:cNvPr id="3" name="object 3"/>
            <p:cNvSpPr/>
            <p:nvPr/>
          </p:nvSpPr>
          <p:spPr>
            <a:xfrm>
              <a:off x="1667788" y="2397937"/>
              <a:ext cx="7934959" cy="0"/>
            </a:xfrm>
            <a:custGeom>
              <a:avLst/>
              <a:gdLst/>
              <a:ahLst/>
              <a:cxnLst/>
              <a:rect l="l" t="t" r="r" b="b"/>
              <a:pathLst>
                <a:path w="7934959">
                  <a:moveTo>
                    <a:pt x="0" y="0"/>
                  </a:moveTo>
                  <a:lnTo>
                    <a:pt x="7934453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0" y="219249"/>
              <a:ext cx="9143999" cy="1006775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3500" y="1146385"/>
            <a:ext cx="12938125" cy="11823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4431030" algn="l"/>
                <a:tab pos="6411595" algn="l"/>
              </a:tabLst>
            </a:pPr>
            <a:r>
              <a:rPr sz="7550" i="0" spc="1960" dirty="0">
                <a:latin typeface="Arial"/>
                <a:cs typeface="Arial"/>
              </a:rPr>
              <a:t>WHAT</a:t>
            </a:r>
            <a:r>
              <a:rPr sz="7550" i="0" dirty="0">
                <a:latin typeface="Arial"/>
                <a:cs typeface="Arial"/>
              </a:rPr>
              <a:t>	</a:t>
            </a:r>
            <a:r>
              <a:rPr sz="7550" i="0" spc="755" dirty="0">
                <a:latin typeface="Arial"/>
                <a:cs typeface="Arial"/>
              </a:rPr>
              <a:t>IS</a:t>
            </a:r>
            <a:r>
              <a:rPr sz="7550" i="0" dirty="0">
                <a:latin typeface="Arial"/>
                <a:cs typeface="Arial"/>
              </a:rPr>
              <a:t>	</a:t>
            </a:r>
            <a:r>
              <a:rPr sz="7550" i="0" spc="1655" dirty="0">
                <a:latin typeface="Arial"/>
                <a:cs typeface="Arial"/>
              </a:rPr>
              <a:t>FASHION?</a:t>
            </a:r>
            <a:endParaRPr sz="755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7324" y="4362053"/>
            <a:ext cx="133349" cy="133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7324" y="7457678"/>
            <a:ext cx="133349" cy="1333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74428" y="4019483"/>
            <a:ext cx="6296660" cy="4978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20014">
              <a:lnSpc>
                <a:spcPct val="116100"/>
              </a:lnSpc>
              <a:spcBef>
                <a:spcPts val="95"/>
              </a:spcBef>
            </a:pPr>
            <a:r>
              <a:rPr sz="3500" spc="-185" dirty="0">
                <a:solidFill>
                  <a:srgbClr val="FFFFFF"/>
                </a:solidFill>
                <a:latin typeface="Trebuchet MS"/>
                <a:cs typeface="Trebuchet MS"/>
              </a:rPr>
              <a:t>Fashion</a:t>
            </a:r>
            <a:r>
              <a:rPr sz="35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15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35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229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5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175" dirty="0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sz="35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229" dirty="0">
                <a:solidFill>
                  <a:srgbClr val="FFFFFF"/>
                </a:solidFill>
                <a:latin typeface="Trebuchet MS"/>
                <a:cs typeface="Trebuchet MS"/>
              </a:rPr>
              <a:t>general</a:t>
            </a:r>
            <a:r>
              <a:rPr sz="35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20" dirty="0">
                <a:solidFill>
                  <a:srgbClr val="FFFFFF"/>
                </a:solidFill>
                <a:latin typeface="Trebuchet MS"/>
                <a:cs typeface="Trebuchet MS"/>
              </a:rPr>
              <a:t>term </a:t>
            </a:r>
            <a:r>
              <a:rPr sz="3500" spc="-229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5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220" dirty="0">
                <a:solidFill>
                  <a:srgbClr val="FFFFFF"/>
                </a:solidFill>
                <a:latin typeface="Trebuchet MS"/>
                <a:cs typeface="Trebuchet MS"/>
              </a:rPr>
              <a:t>applies</a:t>
            </a:r>
            <a:r>
              <a:rPr sz="35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5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229" dirty="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sz="35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240" dirty="0">
                <a:solidFill>
                  <a:srgbClr val="FFFFFF"/>
                </a:solidFill>
                <a:latin typeface="Trebuchet MS"/>
                <a:cs typeface="Trebuchet MS"/>
              </a:rPr>
              <a:t>way</a:t>
            </a:r>
            <a:r>
              <a:rPr sz="35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14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5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175" dirty="0">
                <a:solidFill>
                  <a:srgbClr val="FFFFFF"/>
                </a:solidFill>
                <a:latin typeface="Trebuchet MS"/>
                <a:cs typeface="Trebuchet MS"/>
              </a:rPr>
              <a:t>dressing, </a:t>
            </a:r>
            <a:r>
              <a:rPr sz="3500" spc="-240" dirty="0">
                <a:solidFill>
                  <a:srgbClr val="FFFFFF"/>
                </a:solidFill>
                <a:latin typeface="Trebuchet MS"/>
                <a:cs typeface="Trebuchet MS"/>
              </a:rPr>
              <a:t>behaving,</a:t>
            </a:r>
            <a:r>
              <a:rPr sz="35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229" dirty="0">
                <a:solidFill>
                  <a:srgbClr val="FFFFFF"/>
                </a:solidFill>
                <a:latin typeface="Trebuchet MS"/>
                <a:cs typeface="Trebuchet MS"/>
              </a:rPr>
              <a:t>writing,</a:t>
            </a:r>
            <a:r>
              <a:rPr sz="35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20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35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75" dirty="0">
                <a:solidFill>
                  <a:srgbClr val="FFFFFF"/>
                </a:solidFill>
                <a:latin typeface="Trebuchet MS"/>
                <a:cs typeface="Trebuchet MS"/>
              </a:rPr>
              <a:t>performing </a:t>
            </a:r>
            <a:r>
              <a:rPr sz="3500" spc="-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35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15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3500" spc="-229" dirty="0">
                <a:solidFill>
                  <a:srgbClr val="FFFFFF"/>
                </a:solidFill>
                <a:latin typeface="Trebuchet MS"/>
                <a:cs typeface="Trebuchet MS"/>
              </a:rPr>
              <a:t>favored</a:t>
            </a:r>
            <a:r>
              <a:rPr sz="35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270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sz="35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229" dirty="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sz="35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200" dirty="0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sz="35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sz="35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25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3500" spc="-270" dirty="0">
                <a:solidFill>
                  <a:srgbClr val="FFFFFF"/>
                </a:solidFill>
                <a:latin typeface="Trebuchet MS"/>
                <a:cs typeface="Trebuchet MS"/>
              </a:rPr>
              <a:t>placet</a:t>
            </a:r>
            <a:endParaRPr sz="3500" dirty="0">
              <a:latin typeface="Trebuchet MS"/>
              <a:cs typeface="Trebuchet MS"/>
            </a:endParaRPr>
          </a:p>
          <a:p>
            <a:pPr marL="12700" marR="5080">
              <a:lnSpc>
                <a:spcPts val="4870"/>
              </a:lnSpc>
              <a:spcBef>
                <a:spcPts val="114"/>
              </a:spcBef>
            </a:pPr>
            <a:r>
              <a:rPr sz="3500" spc="-180" dirty="0">
                <a:solidFill>
                  <a:srgbClr val="FFFFFF"/>
                </a:solidFill>
                <a:latin typeface="Trebuchet MS"/>
                <a:cs typeface="Trebuchet MS"/>
              </a:rPr>
              <a:t>Charles</a:t>
            </a:r>
            <a:r>
              <a:rPr sz="35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225" dirty="0">
                <a:solidFill>
                  <a:srgbClr val="FFFFFF"/>
                </a:solidFill>
                <a:latin typeface="Trebuchet MS"/>
                <a:cs typeface="Trebuchet MS"/>
              </a:rPr>
              <a:t>Frederick</a:t>
            </a:r>
            <a:r>
              <a:rPr sz="35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165" dirty="0">
                <a:solidFill>
                  <a:srgbClr val="FFFFFF"/>
                </a:solidFill>
                <a:latin typeface="Trebuchet MS"/>
                <a:cs typeface="Trebuchet MS"/>
              </a:rPr>
              <a:t>Worth</a:t>
            </a:r>
            <a:r>
              <a:rPr sz="35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15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35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210" dirty="0">
                <a:solidFill>
                  <a:srgbClr val="FFFFFF"/>
                </a:solidFill>
                <a:latin typeface="Trebuchet MS"/>
                <a:cs typeface="Trebuchet MS"/>
              </a:rPr>
              <a:t>believed </a:t>
            </a:r>
            <a:r>
              <a:rPr sz="3500" spc="-1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5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24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35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229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5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190" dirty="0">
                <a:solidFill>
                  <a:srgbClr val="FFFFFF"/>
                </a:solidFill>
                <a:latin typeface="Trebuchet MS"/>
                <a:cs typeface="Trebuchet MS"/>
              </a:rPr>
              <a:t>first</a:t>
            </a:r>
            <a:r>
              <a:rPr sz="35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180" dirty="0">
                <a:solidFill>
                  <a:srgbClr val="FFFFFF"/>
                </a:solidFill>
                <a:latin typeface="Trebuchet MS"/>
                <a:cs typeface="Trebuchet MS"/>
              </a:rPr>
              <a:t>fashion</a:t>
            </a:r>
            <a:r>
              <a:rPr sz="35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200" dirty="0">
                <a:solidFill>
                  <a:srgbClr val="FFFFFF"/>
                </a:solidFill>
                <a:latin typeface="Trebuchet MS"/>
                <a:cs typeface="Trebuchet MS"/>
              </a:rPr>
              <a:t>designer</a:t>
            </a:r>
            <a:r>
              <a:rPr sz="35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2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3500" spc="-229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5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10" dirty="0">
                <a:solidFill>
                  <a:srgbClr val="FFFFFF"/>
                </a:solidFill>
                <a:latin typeface="Trebuchet MS"/>
                <a:cs typeface="Trebuchet MS"/>
              </a:rPr>
              <a:t>world</a:t>
            </a:r>
            <a:endParaRPr sz="35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80294" y="1"/>
            <a:ext cx="4400550" cy="3810"/>
          </a:xfrm>
          <a:custGeom>
            <a:avLst/>
            <a:gdLst/>
            <a:ahLst/>
            <a:cxnLst/>
            <a:rect l="l" t="t" r="r" b="b"/>
            <a:pathLst>
              <a:path w="4400550" h="3810">
                <a:moveTo>
                  <a:pt x="4400548" y="3479"/>
                </a:moveTo>
                <a:lnTo>
                  <a:pt x="0" y="3479"/>
                </a:lnTo>
                <a:lnTo>
                  <a:pt x="0" y="0"/>
                </a:lnTo>
                <a:lnTo>
                  <a:pt x="4400548" y="0"/>
                </a:lnTo>
                <a:lnTo>
                  <a:pt x="4400548" y="3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5253" y="2384809"/>
            <a:ext cx="8639174" cy="73342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3943" y="961978"/>
            <a:ext cx="15581630" cy="916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732405" algn="l"/>
                <a:tab pos="5974715" algn="l"/>
                <a:tab pos="10748010" algn="l"/>
              </a:tabLst>
            </a:pPr>
            <a:r>
              <a:rPr sz="5850" i="0" spc="1365" dirty="0">
                <a:latin typeface="Arial"/>
                <a:cs typeface="Arial"/>
              </a:rPr>
              <a:t>WHY</a:t>
            </a:r>
            <a:r>
              <a:rPr sz="5850" i="0" dirty="0">
                <a:latin typeface="Arial"/>
                <a:cs typeface="Arial"/>
              </a:rPr>
              <a:t>	</a:t>
            </a:r>
            <a:r>
              <a:rPr sz="5850" i="0" spc="1320" dirty="0">
                <a:latin typeface="Arial"/>
                <a:cs typeface="Arial"/>
              </a:rPr>
              <a:t>DOES</a:t>
            </a:r>
            <a:r>
              <a:rPr sz="5850" i="0" dirty="0">
                <a:latin typeface="Arial"/>
                <a:cs typeface="Arial"/>
              </a:rPr>
              <a:t>	</a:t>
            </a:r>
            <a:r>
              <a:rPr sz="5850" i="0" spc="1125" dirty="0">
                <a:latin typeface="Arial"/>
                <a:cs typeface="Arial"/>
              </a:rPr>
              <a:t>FASHION</a:t>
            </a:r>
            <a:r>
              <a:rPr sz="5850" i="0" dirty="0">
                <a:latin typeface="Arial"/>
                <a:cs typeface="Arial"/>
              </a:rPr>
              <a:t>	</a:t>
            </a:r>
            <a:r>
              <a:rPr sz="5850" i="0" spc="1345" dirty="0">
                <a:latin typeface="Arial"/>
                <a:cs typeface="Arial"/>
              </a:rPr>
              <a:t>CHANGE?</a:t>
            </a:r>
            <a:endParaRPr sz="5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842697" y="0"/>
            <a:ext cx="7445375" cy="10287000"/>
            <a:chOff x="10842697" y="0"/>
            <a:chExt cx="74453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42697" y="0"/>
              <a:ext cx="7445302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616520" y="2823409"/>
              <a:ext cx="3568700" cy="7373620"/>
            </a:xfrm>
            <a:custGeom>
              <a:avLst/>
              <a:gdLst/>
              <a:ahLst/>
              <a:cxnLst/>
              <a:rect l="l" t="t" r="r" b="b"/>
              <a:pathLst>
                <a:path w="3568700" h="7373620">
                  <a:moveTo>
                    <a:pt x="0" y="0"/>
                  </a:moveTo>
                  <a:lnTo>
                    <a:pt x="3568302" y="0"/>
                  </a:lnTo>
                  <a:lnTo>
                    <a:pt x="3568302" y="7373380"/>
                  </a:lnTo>
                  <a:lnTo>
                    <a:pt x="0" y="73733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6345" rIns="0" bIns="0" rtlCol="0">
            <a:spAutoFit/>
          </a:bodyPr>
          <a:lstStyle/>
          <a:p>
            <a:pPr marL="653415">
              <a:lnSpc>
                <a:spcPct val="100000"/>
              </a:lnSpc>
              <a:spcBef>
                <a:spcPts val="105"/>
              </a:spcBef>
            </a:pPr>
            <a:r>
              <a:rPr sz="6100" i="0" spc="944" dirty="0">
                <a:latin typeface="Arial"/>
                <a:cs typeface="Arial"/>
              </a:rPr>
              <a:t>KINDS</a:t>
            </a:r>
            <a:r>
              <a:rPr sz="6100" i="0" spc="135" dirty="0">
                <a:latin typeface="Arial"/>
                <a:cs typeface="Arial"/>
              </a:rPr>
              <a:t> </a:t>
            </a:r>
            <a:r>
              <a:rPr sz="6100" i="0" spc="1639" dirty="0">
                <a:latin typeface="Arial"/>
                <a:cs typeface="Arial"/>
              </a:rPr>
              <a:t>OF</a:t>
            </a:r>
            <a:r>
              <a:rPr sz="6100" i="0" spc="140" dirty="0">
                <a:latin typeface="Arial"/>
                <a:cs typeface="Arial"/>
              </a:rPr>
              <a:t> </a:t>
            </a:r>
            <a:r>
              <a:rPr sz="6100" i="0" spc="1175" dirty="0">
                <a:latin typeface="Arial"/>
                <a:cs typeface="Arial"/>
              </a:rPr>
              <a:t>FASHION</a:t>
            </a:r>
            <a:endParaRPr sz="6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89480" y="4251655"/>
            <a:ext cx="6617334" cy="4168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8500"/>
              </a:lnSpc>
              <a:spcBef>
                <a:spcPts val="95"/>
              </a:spcBef>
            </a:pPr>
            <a:r>
              <a:rPr sz="8350" spc="1760" dirty="0">
                <a:solidFill>
                  <a:srgbClr val="FFFFFF"/>
                </a:solidFill>
                <a:latin typeface="Arial"/>
                <a:cs typeface="Arial"/>
              </a:rPr>
              <a:t>BEAUTY </a:t>
            </a:r>
            <a:r>
              <a:rPr sz="8350" spc="1800" dirty="0">
                <a:solidFill>
                  <a:srgbClr val="FFFFFF"/>
                </a:solidFill>
                <a:latin typeface="Arial"/>
                <a:cs typeface="Arial"/>
              </a:rPr>
              <a:t>ELEGANT </a:t>
            </a:r>
            <a:r>
              <a:rPr sz="8350" spc="1705" dirty="0">
                <a:solidFill>
                  <a:srgbClr val="FFFFFF"/>
                </a:solidFill>
                <a:latin typeface="Arial"/>
                <a:cs typeface="Arial"/>
              </a:rPr>
              <a:t>MODERN</a:t>
            </a:r>
            <a:endParaRPr sz="835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1666" y="3849707"/>
            <a:ext cx="114299" cy="114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1666" y="6135706"/>
            <a:ext cx="114299" cy="1142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383348" y="3508566"/>
            <a:ext cx="8870315" cy="5168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3900"/>
              </a:lnSpc>
              <a:spcBef>
                <a:spcPts val="95"/>
              </a:spcBef>
            </a:pPr>
            <a:r>
              <a:rPr sz="2800" spc="160" dirty="0">
                <a:solidFill>
                  <a:srgbClr val="FFFFFF"/>
                </a:solidFill>
                <a:latin typeface="Calibri"/>
                <a:cs typeface="Calibri"/>
              </a:rPr>
              <a:t>Haute</a:t>
            </a:r>
            <a:r>
              <a:rPr sz="28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90" dirty="0">
                <a:solidFill>
                  <a:srgbClr val="FFFFFF"/>
                </a:solidFill>
                <a:latin typeface="Calibri"/>
                <a:cs typeface="Calibri"/>
              </a:rPr>
              <a:t>Couture</a:t>
            </a:r>
            <a:r>
              <a:rPr sz="28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58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8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85" dirty="0">
                <a:solidFill>
                  <a:srgbClr val="FFFFFF"/>
                </a:solidFill>
                <a:latin typeface="Calibri"/>
                <a:cs typeface="Calibri"/>
              </a:rPr>
              <a:t>French</a:t>
            </a:r>
            <a:r>
              <a:rPr sz="28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55" dirty="0">
                <a:solidFill>
                  <a:srgbClr val="FFFFFF"/>
                </a:solidFill>
                <a:latin typeface="Calibri"/>
                <a:cs typeface="Calibri"/>
              </a:rPr>
              <a:t>word</a:t>
            </a:r>
            <a:r>
              <a:rPr sz="28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60" dirty="0">
                <a:solidFill>
                  <a:srgbClr val="FFFFFF"/>
                </a:solidFill>
                <a:latin typeface="Calibri"/>
                <a:cs typeface="Calibri"/>
              </a:rPr>
              <a:t>meaning</a:t>
            </a:r>
            <a:r>
              <a:rPr sz="28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25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28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05" dirty="0">
                <a:solidFill>
                  <a:srgbClr val="FFFFFF"/>
                </a:solidFill>
                <a:latin typeface="Calibri"/>
                <a:cs typeface="Calibri"/>
              </a:rPr>
              <a:t>fashion.</a:t>
            </a:r>
            <a:r>
              <a:rPr sz="28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means</a:t>
            </a:r>
            <a:r>
              <a:rPr sz="28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70" dirty="0">
                <a:solidFill>
                  <a:srgbClr val="FFFFFF"/>
                </a:solidFill>
                <a:latin typeface="Calibri"/>
                <a:cs typeface="Calibri"/>
              </a:rPr>
              <a:t>one-</a:t>
            </a:r>
            <a:r>
              <a:rPr sz="2800" spc="275" dirty="0">
                <a:solidFill>
                  <a:srgbClr val="FFFFFF"/>
                </a:solidFill>
                <a:latin typeface="Calibri"/>
                <a:cs typeface="Calibri"/>
              </a:rPr>
              <a:t>of-</a:t>
            </a:r>
            <a:r>
              <a:rPr sz="2800" spc="370" dirty="0">
                <a:solidFill>
                  <a:srgbClr val="FFFFFF"/>
                </a:solidFill>
                <a:latin typeface="Calibri"/>
                <a:cs typeface="Calibri"/>
              </a:rPr>
              <a:t>a-</a:t>
            </a:r>
            <a:r>
              <a:rPr sz="2800" spc="80" dirty="0">
                <a:solidFill>
                  <a:srgbClr val="FFFFFF"/>
                </a:solidFill>
                <a:latin typeface="Calibri"/>
                <a:cs typeface="Calibri"/>
              </a:rPr>
              <a:t>kind.</a:t>
            </a:r>
            <a:r>
              <a:rPr sz="28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04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28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65" dirty="0">
                <a:solidFill>
                  <a:srgbClr val="FFFFFF"/>
                </a:solidFill>
                <a:latin typeface="Calibri"/>
                <a:cs typeface="Calibri"/>
              </a:rPr>
              <a:t>include</a:t>
            </a:r>
            <a:r>
              <a:rPr sz="28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40" dirty="0">
                <a:solidFill>
                  <a:srgbClr val="FFFFFF"/>
                </a:solidFill>
                <a:latin typeface="Calibri"/>
                <a:cs typeface="Calibri"/>
              </a:rPr>
              <a:t>designers' 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  <a:r>
              <a:rPr sz="28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designs</a:t>
            </a:r>
            <a:r>
              <a:rPr sz="28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1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8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50" dirty="0">
                <a:solidFill>
                  <a:srgbClr val="FFFFFF"/>
                </a:solidFill>
                <a:latin typeface="Calibri"/>
                <a:cs typeface="Calibri"/>
              </a:rPr>
              <a:t>clothing</a:t>
            </a:r>
            <a:r>
              <a:rPr sz="28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8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3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8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35" dirty="0">
                <a:solidFill>
                  <a:srgbClr val="FFFFFF"/>
                </a:solidFill>
                <a:latin typeface="Calibri"/>
                <a:cs typeface="Calibri"/>
              </a:rPr>
              <a:t>custom</a:t>
            </a:r>
            <a:r>
              <a:rPr sz="28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40" dirty="0">
                <a:solidFill>
                  <a:srgbClr val="FFFFFF"/>
                </a:solidFill>
                <a:latin typeface="Calibri"/>
                <a:cs typeface="Calibri"/>
              </a:rPr>
              <a:t>made.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650">
              <a:latin typeface="Calibri"/>
              <a:cs typeface="Calibri"/>
            </a:endParaRPr>
          </a:p>
          <a:p>
            <a:pPr marL="12700" marR="349250">
              <a:lnSpc>
                <a:spcPct val="133900"/>
              </a:lnSpc>
            </a:pPr>
            <a:r>
              <a:rPr sz="2800" spc="215" dirty="0">
                <a:solidFill>
                  <a:srgbClr val="FFFFFF"/>
                </a:solidFill>
                <a:latin typeface="Calibri"/>
                <a:cs typeface="Calibri"/>
              </a:rPr>
              <a:t>Ready</a:t>
            </a:r>
            <a:r>
              <a:rPr sz="28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6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30" dirty="0">
                <a:solidFill>
                  <a:srgbClr val="FFFFFF"/>
                </a:solidFill>
                <a:latin typeface="Calibri"/>
                <a:cs typeface="Calibri"/>
              </a:rPr>
              <a:t>wear</a:t>
            </a:r>
            <a:r>
              <a:rPr sz="28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(Pret-</a:t>
            </a:r>
            <a:r>
              <a:rPr sz="2800" spc="370" dirty="0">
                <a:solidFill>
                  <a:srgbClr val="FFFFFF"/>
                </a:solidFill>
                <a:latin typeface="Calibri"/>
                <a:cs typeface="Calibri"/>
              </a:rPr>
              <a:t>a-</a:t>
            </a:r>
            <a:r>
              <a:rPr sz="2800" spc="155" dirty="0">
                <a:solidFill>
                  <a:srgbClr val="FFFFFF"/>
                </a:solidFill>
                <a:latin typeface="Calibri"/>
                <a:cs typeface="Calibri"/>
              </a:rPr>
              <a:t>Porte)</a:t>
            </a:r>
            <a:r>
              <a:rPr sz="28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58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8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75" dirty="0">
                <a:solidFill>
                  <a:srgbClr val="FFFFFF"/>
                </a:solidFill>
                <a:latin typeface="Calibri"/>
                <a:cs typeface="Calibri"/>
              </a:rPr>
              <a:t>Term</a:t>
            </a:r>
            <a:r>
              <a:rPr sz="28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29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8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4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800" spc="215" dirty="0">
                <a:solidFill>
                  <a:srgbClr val="FFFFFF"/>
                </a:solidFill>
                <a:latin typeface="Calibri"/>
                <a:cs typeface="Calibri"/>
              </a:rPr>
              <a:t>describe</a:t>
            </a:r>
            <a:r>
              <a:rPr sz="28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60" dirty="0">
                <a:solidFill>
                  <a:srgbClr val="FFFFFF"/>
                </a:solidFill>
                <a:latin typeface="Calibri"/>
                <a:cs typeface="Calibri"/>
              </a:rPr>
              <a:t>mass</a:t>
            </a:r>
            <a:r>
              <a:rPr sz="28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25" dirty="0">
                <a:solidFill>
                  <a:srgbClr val="FFFFFF"/>
                </a:solidFill>
                <a:latin typeface="Calibri"/>
                <a:cs typeface="Calibri"/>
              </a:rPr>
              <a:t>produced</a:t>
            </a:r>
            <a:r>
              <a:rPr sz="28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Calibri"/>
                <a:cs typeface="Calibri"/>
              </a:rPr>
              <a:t>garments.</a:t>
            </a:r>
            <a:r>
              <a:rPr sz="28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04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28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55" dirty="0">
                <a:solidFill>
                  <a:srgbClr val="FFFFFF"/>
                </a:solidFill>
                <a:latin typeface="Calibri"/>
                <a:cs typeface="Calibri"/>
              </a:rPr>
              <a:t>include </a:t>
            </a:r>
            <a:r>
              <a:rPr sz="2800" spc="150" dirty="0">
                <a:solidFill>
                  <a:srgbClr val="FFFFFF"/>
                </a:solidFill>
                <a:latin typeface="Calibri"/>
                <a:cs typeface="Calibri"/>
              </a:rPr>
              <a:t>designers'</a:t>
            </a:r>
            <a:r>
              <a:rPr sz="28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14" dirty="0">
                <a:solidFill>
                  <a:srgbClr val="FFFFFF"/>
                </a:solidFill>
                <a:latin typeface="Calibri"/>
                <a:cs typeface="Calibri"/>
              </a:rPr>
              <a:t>originals</a:t>
            </a:r>
            <a:r>
              <a:rPr sz="28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75" dirty="0">
                <a:solidFill>
                  <a:srgbClr val="FFFFFF"/>
                </a:solidFill>
                <a:latin typeface="Calibri"/>
                <a:cs typeface="Calibri"/>
              </a:rPr>
              <a:t>manufactured</a:t>
            </a:r>
            <a:r>
              <a:rPr sz="28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6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7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Calibri"/>
                <a:cs typeface="Calibri"/>
              </a:rPr>
              <a:t>certain </a:t>
            </a:r>
            <a:r>
              <a:rPr sz="2800" spc="17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8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8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85" dirty="0">
                <a:solidFill>
                  <a:srgbClr val="FFFFFF"/>
                </a:solidFill>
                <a:latin typeface="Calibri"/>
                <a:cs typeface="Calibri"/>
              </a:rPr>
              <a:t>department</a:t>
            </a:r>
            <a:r>
              <a:rPr sz="28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95" dirty="0">
                <a:solidFill>
                  <a:srgbClr val="FFFFFF"/>
                </a:solidFill>
                <a:latin typeface="Calibri"/>
                <a:cs typeface="Calibri"/>
              </a:rPr>
              <a:t>stores</a:t>
            </a:r>
            <a:r>
              <a:rPr sz="28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9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50" dirty="0">
                <a:solidFill>
                  <a:srgbClr val="FFFFFF"/>
                </a:solidFill>
                <a:latin typeface="Calibri"/>
                <a:cs typeface="Calibri"/>
              </a:rPr>
              <a:t>offered</a:t>
            </a:r>
            <a:r>
              <a:rPr sz="28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5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8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lower </a:t>
            </a:r>
            <a:r>
              <a:rPr sz="2800" spc="145" dirty="0">
                <a:solidFill>
                  <a:srgbClr val="FFFFFF"/>
                </a:solidFill>
                <a:latin typeface="Calibri"/>
                <a:cs typeface="Calibri"/>
              </a:rPr>
              <a:t>prices.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94508" y="6511599"/>
            <a:ext cx="6611620" cy="3385820"/>
            <a:chOff x="1294508" y="6511599"/>
            <a:chExt cx="6611620" cy="3385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4508" y="6511599"/>
              <a:ext cx="3562349" cy="2476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7919" y="7430395"/>
              <a:ext cx="3047999" cy="246697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03514" y="2452664"/>
            <a:ext cx="1453515" cy="6775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250" spc="880" dirty="0">
                <a:solidFill>
                  <a:srgbClr val="FFFFFF"/>
                </a:solidFill>
                <a:latin typeface="Arial"/>
                <a:cs typeface="Arial"/>
              </a:rPr>
              <a:t>FAD</a:t>
            </a:r>
            <a:endParaRPr sz="4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0847" y="2452664"/>
            <a:ext cx="5857240" cy="25831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1405890" algn="ctr">
              <a:lnSpc>
                <a:spcPct val="100000"/>
              </a:lnSpc>
              <a:spcBef>
                <a:spcPts val="125"/>
              </a:spcBef>
            </a:pPr>
            <a:r>
              <a:rPr sz="4250" spc="869" dirty="0">
                <a:solidFill>
                  <a:srgbClr val="FFFFFF"/>
                </a:solidFill>
                <a:latin typeface="Arial"/>
                <a:cs typeface="Arial"/>
              </a:rPr>
              <a:t>CLASSIC</a:t>
            </a:r>
            <a:endParaRPr sz="4250">
              <a:latin typeface="Arial"/>
              <a:cs typeface="Arial"/>
            </a:endParaRPr>
          </a:p>
          <a:p>
            <a:pPr marL="12700" marR="5080">
              <a:lnSpc>
                <a:spcPct val="132600"/>
              </a:lnSpc>
              <a:spcBef>
                <a:spcPts val="4510"/>
              </a:spcBef>
            </a:pPr>
            <a:r>
              <a:rPr sz="3300" spc="330" dirty="0">
                <a:solidFill>
                  <a:srgbClr val="FFFFFF"/>
                </a:solidFill>
                <a:latin typeface="Calibri"/>
                <a:cs typeface="Calibri"/>
              </a:rPr>
              <a:t>CLassic</a:t>
            </a:r>
            <a:r>
              <a:rPr sz="33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8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3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8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3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55" dirty="0">
                <a:solidFill>
                  <a:srgbClr val="FFFFFF"/>
                </a:solidFill>
                <a:latin typeface="Calibri"/>
                <a:cs typeface="Calibri"/>
              </a:rPr>
              <a:t>fashion</a:t>
            </a:r>
            <a:r>
              <a:rPr sz="33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6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33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50" dirty="0">
                <a:solidFill>
                  <a:srgbClr val="FFFFFF"/>
                </a:solidFill>
                <a:latin typeface="Calibri"/>
                <a:cs typeface="Calibri"/>
              </a:rPr>
              <a:t>stays </a:t>
            </a:r>
            <a:r>
              <a:rPr sz="3300" spc="100" dirty="0">
                <a:solidFill>
                  <a:srgbClr val="FFFFFF"/>
                </a:solidFill>
                <a:latin typeface="Calibri"/>
                <a:cs typeface="Calibri"/>
              </a:rPr>
              <a:t>indefinitely.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26612" y="3676762"/>
            <a:ext cx="7066915" cy="135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0489">
              <a:lnSpc>
                <a:spcPct val="132600"/>
              </a:lnSpc>
              <a:spcBef>
                <a:spcPts val="100"/>
              </a:spcBef>
            </a:pPr>
            <a:r>
              <a:rPr sz="3300" spc="250" dirty="0">
                <a:solidFill>
                  <a:srgbClr val="FFFFFF"/>
                </a:solidFill>
                <a:latin typeface="Calibri"/>
                <a:cs typeface="Calibri"/>
              </a:rPr>
              <a:t>Fad</a:t>
            </a:r>
            <a:r>
              <a:rPr sz="33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8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3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8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3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55" dirty="0">
                <a:solidFill>
                  <a:srgbClr val="FFFFFF"/>
                </a:solidFill>
                <a:latin typeface="Calibri"/>
                <a:cs typeface="Calibri"/>
              </a:rPr>
              <a:t>fashion</a:t>
            </a:r>
            <a:r>
              <a:rPr sz="330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6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33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90" dirty="0">
                <a:solidFill>
                  <a:srgbClr val="FFFFFF"/>
                </a:solidFill>
                <a:latin typeface="Calibri"/>
                <a:cs typeface="Calibri"/>
              </a:rPr>
              <a:t>die</a:t>
            </a:r>
            <a:r>
              <a:rPr sz="33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95" dirty="0">
                <a:solidFill>
                  <a:srgbClr val="FFFFFF"/>
                </a:solidFill>
                <a:latin typeface="Calibri"/>
                <a:cs typeface="Calibri"/>
              </a:rPr>
              <a:t>quickly</a:t>
            </a:r>
            <a:r>
              <a:rPr sz="330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9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3300" spc="200" dirty="0">
                <a:solidFill>
                  <a:srgbClr val="FFFFFF"/>
                </a:solidFill>
                <a:latin typeface="Calibri"/>
                <a:cs typeface="Calibri"/>
              </a:rPr>
              <a:t>whose</a:t>
            </a:r>
            <a:r>
              <a:rPr sz="33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00" dirty="0">
                <a:solidFill>
                  <a:srgbClr val="FFFFFF"/>
                </a:solidFill>
                <a:latin typeface="Calibri"/>
                <a:cs typeface="Calibri"/>
              </a:rPr>
              <a:t>greatest</a:t>
            </a:r>
            <a:r>
              <a:rPr sz="33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00" dirty="0">
                <a:solidFill>
                  <a:srgbClr val="FFFFFF"/>
                </a:solidFill>
                <a:latin typeface="Calibri"/>
                <a:cs typeface="Calibri"/>
              </a:rPr>
              <a:t>appeal</a:t>
            </a:r>
            <a:r>
              <a:rPr sz="33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8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3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6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33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14" dirty="0">
                <a:solidFill>
                  <a:srgbClr val="FFFFFF"/>
                </a:solidFill>
                <a:latin typeface="Calibri"/>
                <a:cs typeface="Calibri"/>
              </a:rPr>
              <a:t>novelty.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839595">
              <a:lnSpc>
                <a:spcPct val="100000"/>
              </a:lnSpc>
              <a:spcBef>
                <a:spcPts val="114"/>
              </a:spcBef>
            </a:pPr>
            <a:r>
              <a:rPr sz="6150" i="0" spc="1355" dirty="0">
                <a:latin typeface="Arial"/>
                <a:cs typeface="Arial"/>
              </a:rPr>
              <a:t>OPPOSITE</a:t>
            </a:r>
            <a:r>
              <a:rPr sz="6150" i="0" spc="160" dirty="0">
                <a:latin typeface="Arial"/>
                <a:cs typeface="Arial"/>
              </a:rPr>
              <a:t> </a:t>
            </a:r>
            <a:r>
              <a:rPr sz="6150" i="0" spc="1250" dirty="0">
                <a:latin typeface="Arial"/>
                <a:cs typeface="Arial"/>
              </a:rPr>
              <a:t>ENDS</a:t>
            </a:r>
            <a:r>
              <a:rPr sz="6150" i="0" spc="160" dirty="0">
                <a:latin typeface="Arial"/>
                <a:cs typeface="Arial"/>
              </a:rPr>
              <a:t> </a:t>
            </a:r>
            <a:r>
              <a:rPr sz="6150" i="0" spc="1650" dirty="0">
                <a:latin typeface="Arial"/>
                <a:cs typeface="Arial"/>
              </a:rPr>
              <a:t>OF</a:t>
            </a:r>
            <a:r>
              <a:rPr sz="6150" i="0" spc="160" dirty="0">
                <a:latin typeface="Arial"/>
                <a:cs typeface="Arial"/>
              </a:rPr>
              <a:t> </a:t>
            </a:r>
            <a:r>
              <a:rPr sz="6150" i="0" spc="1190" dirty="0">
                <a:latin typeface="Arial"/>
                <a:cs typeface="Arial"/>
              </a:rPr>
              <a:t>FASHION</a:t>
            </a:r>
            <a:endParaRPr sz="61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011715" y="6426630"/>
            <a:ext cx="6192520" cy="3345815"/>
            <a:chOff x="10011715" y="6426630"/>
            <a:chExt cx="6192520" cy="334581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1715" y="6426630"/>
              <a:ext cx="3495618" cy="22097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08528" y="7019341"/>
              <a:ext cx="2695574" cy="2752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0865" y="2277073"/>
            <a:ext cx="7300595" cy="2670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85110" marR="5080" indent="-2773045">
              <a:lnSpc>
                <a:spcPct val="131400"/>
              </a:lnSpc>
              <a:spcBef>
                <a:spcPts val="100"/>
              </a:spcBef>
            </a:pPr>
            <a:r>
              <a:rPr sz="6600" i="0" spc="1245" dirty="0">
                <a:latin typeface="Verdana"/>
                <a:cs typeface="Verdana"/>
              </a:rPr>
              <a:t>IMPORTANCE </a:t>
            </a:r>
            <a:r>
              <a:rPr sz="6600" i="0" spc="1835" dirty="0">
                <a:latin typeface="Verdana"/>
                <a:cs typeface="Verdana"/>
              </a:rPr>
              <a:t>OF</a:t>
            </a:r>
            <a:endParaRPr sz="6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1134" y="5224924"/>
            <a:ext cx="4917440" cy="10344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600" spc="1685" dirty="0">
                <a:solidFill>
                  <a:srgbClr val="FFFFFF"/>
                </a:solidFill>
                <a:latin typeface="Verdana"/>
                <a:cs typeface="Verdana"/>
              </a:rPr>
              <a:t>COLOUR</a:t>
            </a:r>
            <a:endParaRPr sz="66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93943" y="6318328"/>
            <a:ext cx="4953635" cy="0"/>
          </a:xfrm>
          <a:custGeom>
            <a:avLst/>
            <a:gdLst/>
            <a:ahLst/>
            <a:cxnLst/>
            <a:rect l="l" t="t" r="r" b="b"/>
            <a:pathLst>
              <a:path w="4953634">
                <a:moveTo>
                  <a:pt x="0" y="0"/>
                </a:moveTo>
                <a:lnTo>
                  <a:pt x="4953032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8233" y="0"/>
            <a:ext cx="6789765" cy="102869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6984814"/>
            <a:ext cx="4509135" cy="3302635"/>
            <a:chOff x="0" y="6984814"/>
            <a:chExt cx="4509135" cy="330263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984814"/>
              <a:ext cx="4508605" cy="33021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9249" y="6984814"/>
              <a:ext cx="1666874" cy="120967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063950" y="7081425"/>
            <a:ext cx="2773045" cy="2740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5270" algn="just">
              <a:lnSpc>
                <a:spcPct val="129099"/>
              </a:lnSpc>
              <a:spcBef>
                <a:spcPts val="95"/>
              </a:spcBef>
            </a:pPr>
            <a:r>
              <a:rPr sz="4600" spc="265" dirty="0">
                <a:solidFill>
                  <a:srgbClr val="FFFFFF"/>
                </a:solidFill>
                <a:latin typeface="Verdana"/>
                <a:cs typeface="Verdana"/>
              </a:rPr>
              <a:t>beauty </a:t>
            </a:r>
            <a:r>
              <a:rPr sz="4600" spc="225" dirty="0">
                <a:solidFill>
                  <a:srgbClr val="FFFFFF"/>
                </a:solidFill>
                <a:latin typeface="Verdana"/>
                <a:cs typeface="Verdana"/>
              </a:rPr>
              <a:t>elegant </a:t>
            </a:r>
            <a:r>
              <a:rPr sz="4600" spc="610" dirty="0">
                <a:solidFill>
                  <a:srgbClr val="FFFFFF"/>
                </a:solidFill>
                <a:latin typeface="Verdana"/>
                <a:cs typeface="Verdana"/>
              </a:rPr>
              <a:t>modern</a:t>
            </a:r>
            <a:endParaRPr sz="4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54500"/>
              </a:lnSpc>
              <a:spcBef>
                <a:spcPts val="90"/>
              </a:spcBef>
              <a:tabLst>
                <a:tab pos="4366260" algn="l"/>
              </a:tabLst>
            </a:pPr>
            <a:r>
              <a:rPr sz="7000" i="0" spc="2460" dirty="0">
                <a:latin typeface="Verdana"/>
                <a:cs typeface="Verdana"/>
              </a:rPr>
              <a:t>WHA</a:t>
            </a:r>
            <a:r>
              <a:rPr sz="7000" i="0" spc="1620" dirty="0">
                <a:latin typeface="Verdana"/>
                <a:cs typeface="Verdana"/>
              </a:rPr>
              <a:t>T</a:t>
            </a:r>
            <a:r>
              <a:rPr sz="7000" i="0" dirty="0">
                <a:latin typeface="Verdana"/>
                <a:cs typeface="Verdana"/>
              </a:rPr>
              <a:t>	</a:t>
            </a:r>
            <a:r>
              <a:rPr sz="7000" i="0" spc="994" dirty="0">
                <a:latin typeface="Verdana"/>
                <a:cs typeface="Verdana"/>
              </a:rPr>
              <a:t>I</a:t>
            </a:r>
            <a:r>
              <a:rPr sz="7000" i="0" spc="155" dirty="0">
                <a:latin typeface="Verdana"/>
                <a:cs typeface="Verdana"/>
              </a:rPr>
              <a:t>S</a:t>
            </a:r>
            <a:r>
              <a:rPr sz="7000" i="0" spc="575" dirty="0">
                <a:latin typeface="Verdana"/>
                <a:cs typeface="Verdana"/>
              </a:rPr>
              <a:t> </a:t>
            </a:r>
            <a:r>
              <a:rPr sz="7000" i="0" spc="2005" dirty="0">
                <a:latin typeface="Verdana"/>
                <a:cs typeface="Verdana"/>
              </a:rPr>
              <a:t>FASHIO</a:t>
            </a:r>
            <a:r>
              <a:rPr sz="7000" i="0" spc="1165" dirty="0">
                <a:latin typeface="Verdana"/>
                <a:cs typeface="Verdana"/>
              </a:rPr>
              <a:t>N</a:t>
            </a:r>
            <a:endParaRPr sz="70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000" spc="1835" dirty="0">
                <a:solidFill>
                  <a:srgbClr val="FFFFFF"/>
                </a:solidFill>
                <a:latin typeface="Verdana"/>
                <a:cs typeface="Verdana"/>
              </a:rPr>
              <a:t>DESIGNING</a:t>
            </a:r>
            <a:r>
              <a:rPr sz="7000" spc="994" dirty="0">
                <a:solidFill>
                  <a:srgbClr val="FFFFFF"/>
                </a:solidFill>
                <a:latin typeface="Verdana"/>
                <a:cs typeface="Verdana"/>
              </a:rPr>
              <a:t>?</a:t>
            </a:r>
            <a:endParaRPr sz="70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510756" y="0"/>
            <a:ext cx="5777865" cy="10287000"/>
            <a:chOff x="12510756" y="0"/>
            <a:chExt cx="5777865" cy="10287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0756" y="0"/>
              <a:ext cx="5777242" cy="43814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45566" y="7320282"/>
              <a:ext cx="3638549" cy="29622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85700" y="4162316"/>
              <a:ext cx="5627356" cy="31579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10756" y="4239983"/>
              <a:ext cx="2209799" cy="60470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292" y="1365188"/>
            <a:ext cx="3771899" cy="37814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35075" y="1372110"/>
            <a:ext cx="3762374" cy="37718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63232" y="1503120"/>
            <a:ext cx="3495674" cy="3505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42706" y="5601912"/>
            <a:ext cx="1209674" cy="173354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01292" y="5601912"/>
            <a:ext cx="3855085" cy="4328795"/>
            <a:chOff x="701292" y="5601912"/>
            <a:chExt cx="3855085" cy="4328795"/>
          </a:xfrm>
        </p:grpSpPr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1292" y="7339832"/>
              <a:ext cx="1952624" cy="25907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1292" y="5601912"/>
              <a:ext cx="2752724" cy="17335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27067" y="7339832"/>
              <a:ext cx="1828799" cy="259079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6542969" y="5601912"/>
            <a:ext cx="4733925" cy="4186554"/>
            <a:chOff x="6542969" y="5601912"/>
            <a:chExt cx="4733925" cy="4186554"/>
          </a:xfrm>
        </p:grpSpPr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42969" y="8302276"/>
              <a:ext cx="2638424" cy="14858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81097" y="5601912"/>
              <a:ext cx="2095499" cy="41814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63664" y="5601912"/>
              <a:ext cx="1257299" cy="26574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42969" y="5601912"/>
              <a:ext cx="1323974" cy="2701821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3221270" y="5601912"/>
            <a:ext cx="4213860" cy="4186554"/>
            <a:chOff x="13221270" y="5601912"/>
            <a:chExt cx="4213860" cy="4186554"/>
          </a:xfrm>
        </p:grpSpPr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158152" y="5601912"/>
              <a:ext cx="2276474" cy="41814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62677" y="7216266"/>
              <a:ext cx="1895474" cy="257174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21270" y="5601912"/>
              <a:ext cx="1981199" cy="160972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3669531" y="816763"/>
            <a:ext cx="4552315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50" spc="535" dirty="0">
                <a:solidFill>
                  <a:srgbClr val="FFFFFF"/>
                </a:solidFill>
                <a:latin typeface="Verdana"/>
                <a:cs typeface="Verdana"/>
              </a:rPr>
              <a:t>DONATELLA</a:t>
            </a:r>
            <a:r>
              <a:rPr sz="24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490" dirty="0">
                <a:solidFill>
                  <a:srgbClr val="FFFFFF"/>
                </a:solidFill>
                <a:latin typeface="Verdana"/>
                <a:cs typeface="Verdana"/>
              </a:rPr>
              <a:t>VERSACE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80308" y="782924"/>
            <a:ext cx="3672204" cy="4254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600" spc="385" dirty="0">
                <a:solidFill>
                  <a:srgbClr val="FFFFFF"/>
                </a:solidFill>
                <a:latin typeface="Verdana"/>
                <a:cs typeface="Verdana"/>
              </a:rPr>
              <a:t>GIORGIO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360" dirty="0">
                <a:solidFill>
                  <a:srgbClr val="FFFFFF"/>
                </a:solidFill>
                <a:latin typeface="Verdana"/>
                <a:cs typeface="Verdana"/>
              </a:rPr>
              <a:t>ARMANI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0992" y="814726"/>
            <a:ext cx="3301365" cy="4254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600" spc="775" dirty="0">
                <a:solidFill>
                  <a:srgbClr val="FFFFFF"/>
                </a:solidFill>
                <a:latin typeface="Verdana"/>
                <a:cs typeface="Verdana"/>
              </a:rPr>
              <a:t>COCO</a:t>
            </a:r>
            <a:r>
              <a:rPr sz="26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555" dirty="0">
                <a:solidFill>
                  <a:srgbClr val="FFFFFF"/>
                </a:solidFill>
                <a:latin typeface="Verdana"/>
                <a:cs typeface="Verdana"/>
              </a:rPr>
              <a:t>CHANEL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4237865"/>
            <a:ext cx="4676774" cy="46862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92509" y="4214785"/>
            <a:ext cx="4695824" cy="47053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15754" y="4237865"/>
            <a:ext cx="4676774" cy="46862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661548" y="3395335"/>
            <a:ext cx="4949190" cy="5689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2239645" algn="l"/>
              </a:tabLst>
            </a:pPr>
            <a:r>
              <a:rPr sz="3550" spc="98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50" spc="-7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4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-7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5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550" spc="-7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44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550" spc="-7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3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5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3550" spc="98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50" spc="-7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4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-7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44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550" spc="-7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2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550" spc="-7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20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550" spc="-7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2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550" spc="-7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4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-7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4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50" spc="-7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endParaRPr sz="35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98899" y="3391225"/>
            <a:ext cx="3080385" cy="610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017395" algn="l"/>
              </a:tabLst>
            </a:pPr>
            <a:r>
              <a:rPr sz="3800" spc="7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800" spc="-7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66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800" spc="-7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49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800" spc="-7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-2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800" spc="-7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-5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8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3800" spc="83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3800" spc="-7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5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800" spc="-7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-13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endParaRPr sz="38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2446" y="3458552"/>
            <a:ext cx="4923155" cy="532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331085" algn="l"/>
              </a:tabLst>
            </a:pPr>
            <a:r>
              <a:rPr sz="3300" spc="5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300" spc="-6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spc="45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300" spc="-6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spc="43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300" spc="-6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spc="-204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300" spc="-6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spc="4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300" spc="-6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spc="38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3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3300" spc="5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300" spc="-6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spc="45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300" spc="-6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spc="-19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300" spc="-6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spc="43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300" spc="-6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spc="58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300" spc="-6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spc="-459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300" spc="-6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spc="4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300" spc="-6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spc="40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02526" rIns="0" bIns="0" rtlCol="0">
            <a:spAutoFit/>
          </a:bodyPr>
          <a:lstStyle/>
          <a:p>
            <a:pPr marL="894715">
              <a:lnSpc>
                <a:spcPct val="100000"/>
              </a:lnSpc>
              <a:spcBef>
                <a:spcPts val="135"/>
              </a:spcBef>
            </a:pPr>
            <a:r>
              <a:rPr sz="4950" i="0" spc="1190" dirty="0">
                <a:latin typeface="Verdana"/>
                <a:cs typeface="Verdana"/>
              </a:rPr>
              <a:t>FAMOUS</a:t>
            </a:r>
            <a:r>
              <a:rPr sz="4950" i="0" spc="-45" dirty="0">
                <a:latin typeface="Verdana"/>
                <a:cs typeface="Verdana"/>
              </a:rPr>
              <a:t> </a:t>
            </a:r>
            <a:r>
              <a:rPr sz="4950" i="0" spc="910" dirty="0">
                <a:latin typeface="Verdana"/>
                <a:cs typeface="Verdana"/>
              </a:rPr>
              <a:t>FASHION</a:t>
            </a:r>
            <a:r>
              <a:rPr sz="4950" i="0" spc="-45" dirty="0">
                <a:latin typeface="Verdana"/>
                <a:cs typeface="Verdana"/>
              </a:rPr>
              <a:t> </a:t>
            </a:r>
            <a:r>
              <a:rPr sz="4950" i="0" spc="880" dirty="0">
                <a:latin typeface="Verdana"/>
                <a:cs typeface="Verdana"/>
              </a:rPr>
              <a:t>DESIGNERS</a:t>
            </a:r>
            <a:r>
              <a:rPr sz="4950" i="0" spc="-45" dirty="0">
                <a:latin typeface="Verdana"/>
                <a:cs typeface="Verdana"/>
              </a:rPr>
              <a:t> </a:t>
            </a:r>
            <a:r>
              <a:rPr sz="4950" i="0" spc="55" dirty="0">
                <a:latin typeface="Verdana"/>
                <a:cs typeface="Verdana"/>
              </a:rPr>
              <a:t>IN</a:t>
            </a:r>
            <a:r>
              <a:rPr sz="4950" i="0" spc="-45" dirty="0">
                <a:latin typeface="Verdana"/>
                <a:cs typeface="Verdana"/>
              </a:rPr>
              <a:t> </a:t>
            </a:r>
            <a:r>
              <a:rPr sz="4950" i="0" spc="229" dirty="0">
                <a:latin typeface="Verdana"/>
                <a:cs typeface="Verdana"/>
              </a:rPr>
              <a:t>INDIA</a:t>
            </a:r>
            <a:endParaRPr sz="4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248</Words>
  <Application>Microsoft Office PowerPoint</Application>
  <PresentationFormat>Custom</PresentationFormat>
  <Paragraphs>42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Times New Roman</vt:lpstr>
      <vt:lpstr>Trebuchet MS</vt:lpstr>
      <vt:lpstr>Verdana</vt:lpstr>
      <vt:lpstr>Office Theme</vt:lpstr>
      <vt:lpstr>FASHION</vt:lpstr>
      <vt:lpstr>WHAT IS FASHION?</vt:lpstr>
      <vt:lpstr>WHY DOES FASHION CHANGE?</vt:lpstr>
      <vt:lpstr>KINDS OF FASHION</vt:lpstr>
      <vt:lpstr>OPPOSITE ENDS OF FASHION</vt:lpstr>
      <vt:lpstr>IMPORTANCE OF</vt:lpstr>
      <vt:lpstr>WHAT IS FASHION</vt:lpstr>
      <vt:lpstr>PowerPoint Presentation</vt:lpstr>
      <vt:lpstr>FAMOUS FASHION DESIGNERS IN INDIA</vt:lpstr>
      <vt:lpstr>FASHION BRANDING</vt:lpstr>
      <vt:lpstr>PowerPoint Presentation</vt:lpstr>
      <vt:lpstr>FASHION SHOW</vt:lpstr>
      <vt:lpstr>FASHION MAGAZINE</vt:lpstr>
      <vt:lpstr>- Sangamithra 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FASHION</dc:title>
  <cp:lastModifiedBy>sangamithra M</cp:lastModifiedBy>
  <cp:revision>1</cp:revision>
  <dcterms:created xsi:type="dcterms:W3CDTF">2023-04-23T18:42:39Z</dcterms:created>
  <dcterms:modified xsi:type="dcterms:W3CDTF">2023-05-06T19:01:56Z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2023-04-23T00:00:00Z</vt:filetime>
  </property>
  <property fmtid="{D5CDD505-2E9C-101B-9397-08002B2CF9AE}" pid="3" name="Creator">
    <vt:lpwstr>PDFium</vt:lpwstr>
  </property>
  <property fmtid="{D5CDD505-2E9C-101B-9397-08002B2CF9AE}" pid="4" name="Producer">
    <vt:lpwstr>PDFium</vt:lpwstr>
  </property>
  <property fmtid="{D5CDD505-2E9C-101B-9397-08002B2CF9AE}" pid="5" name="LastSaved">
    <vt:filetime>2023-04-23T00:00:00Z</vt:filetime>
  </property>
</Properties>
</file>